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sldIdLst>
    <p:sldId id="289" r:id="rId5"/>
    <p:sldId id="284" r:id="rId6"/>
    <p:sldId id="290" r:id="rId7"/>
    <p:sldId id="291" r:id="rId8"/>
    <p:sldId id="292" r:id="rId9"/>
    <p:sldId id="293" r:id="rId10"/>
    <p:sldId id="288" r:id="rId11"/>
  </p:sldIdLst>
  <p:sldSz cx="20104100" cy="11303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816" userDrawn="1">
          <p15:clr>
            <a:srgbClr val="A4A3A4"/>
          </p15:clr>
        </p15:guide>
        <p15:guide id="2" pos="43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2C78"/>
    <a:srgbClr val="723888"/>
    <a:srgbClr val="9FCAC0"/>
    <a:srgbClr val="88CAC0"/>
    <a:srgbClr val="8FCBC1"/>
    <a:srgbClr val="DE5155"/>
    <a:srgbClr val="A23249"/>
    <a:srgbClr val="92CBD7"/>
    <a:srgbClr val="0170C1"/>
    <a:srgbClr val="67A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2A5D15-DA47-4AB4-B4D0-52A6E9B01EFF}" v="25" dt="2023-02-08T18:48:19.95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6"/>
    <p:restoredTop sz="94665"/>
  </p:normalViewPr>
  <p:slideViewPr>
    <p:cSldViewPr snapToGrid="0">
      <p:cViewPr varScale="1">
        <p:scale>
          <a:sx n="40" d="100"/>
          <a:sy n="40" d="100"/>
        </p:scale>
        <p:origin x="120" y="384"/>
      </p:cViewPr>
      <p:guideLst>
        <p:guide orient="horz" pos="816"/>
        <p:guide pos="43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a Roig" userId="cef8594e-4982-46d4-a030-b80a2d761ddc" providerId="ADAL" clId="{FB2A5D15-DA47-4AB4-B4D0-52A6E9B01EFF}"/>
    <pc:docChg chg="undo custSel addSld delSld modSld">
      <pc:chgData name="Gema Roig" userId="cef8594e-4982-46d4-a030-b80a2d761ddc" providerId="ADAL" clId="{FB2A5D15-DA47-4AB4-B4D0-52A6E9B01EFF}" dt="2023-02-08T18:50:31.149" v="1419" actId="20577"/>
      <pc:docMkLst>
        <pc:docMk/>
      </pc:docMkLst>
      <pc:sldChg chg="delSp modSp mod">
        <pc:chgData name="Gema Roig" userId="cef8594e-4982-46d4-a030-b80a2d761ddc" providerId="ADAL" clId="{FB2A5D15-DA47-4AB4-B4D0-52A6E9B01EFF}" dt="2023-02-08T18:19:01.095" v="37" actId="20577"/>
        <pc:sldMkLst>
          <pc:docMk/>
          <pc:sldMk cId="3382344511" sldId="284"/>
        </pc:sldMkLst>
        <pc:spChg chg="del">
          <ac:chgData name="Gema Roig" userId="cef8594e-4982-46d4-a030-b80a2d761ddc" providerId="ADAL" clId="{FB2A5D15-DA47-4AB4-B4D0-52A6E9B01EFF}" dt="2023-02-08T18:16:42.397" v="0" actId="478"/>
          <ac:spMkLst>
            <pc:docMk/>
            <pc:sldMk cId="3382344511" sldId="284"/>
            <ac:spMk id="8" creationId="{C0199034-ABB5-F240-AE9E-560824721020}"/>
          </ac:spMkLst>
        </pc:spChg>
        <pc:spChg chg="mod">
          <ac:chgData name="Gema Roig" userId="cef8594e-4982-46d4-a030-b80a2d761ddc" providerId="ADAL" clId="{FB2A5D15-DA47-4AB4-B4D0-52A6E9B01EFF}" dt="2023-02-08T18:19:01.095" v="37" actId="20577"/>
          <ac:spMkLst>
            <pc:docMk/>
            <pc:sldMk cId="3382344511" sldId="284"/>
            <ac:spMk id="51" creationId="{E30B9B4E-B8D7-3947-96D5-D6B5161BA95E}"/>
          </ac:spMkLst>
        </pc:spChg>
      </pc:sldChg>
      <pc:sldChg chg="addSp delSp modSp del mod">
        <pc:chgData name="Gema Roig" userId="cef8594e-4982-46d4-a030-b80a2d761ddc" providerId="ADAL" clId="{FB2A5D15-DA47-4AB4-B4D0-52A6E9B01EFF}" dt="2023-02-08T18:28:45.959" v="265" actId="47"/>
        <pc:sldMkLst>
          <pc:docMk/>
          <pc:sldMk cId="1291151634" sldId="285"/>
        </pc:sldMkLst>
        <pc:spChg chg="add mod">
          <ac:chgData name="Gema Roig" userId="cef8594e-4982-46d4-a030-b80a2d761ddc" providerId="ADAL" clId="{FB2A5D15-DA47-4AB4-B4D0-52A6E9B01EFF}" dt="2023-02-08T18:28:05.042" v="262" actId="14100"/>
          <ac:spMkLst>
            <pc:docMk/>
            <pc:sldMk cId="1291151634" sldId="285"/>
            <ac:spMk id="2" creationId="{760F71A1-9570-72C2-87B2-ED953059D250}"/>
          </ac:spMkLst>
        </pc:spChg>
        <pc:spChg chg="mod">
          <ac:chgData name="Gema Roig" userId="cef8594e-4982-46d4-a030-b80a2d761ddc" providerId="ADAL" clId="{FB2A5D15-DA47-4AB4-B4D0-52A6E9B01EFF}" dt="2023-02-08T18:19:36.691" v="42" actId="14100"/>
          <ac:spMkLst>
            <pc:docMk/>
            <pc:sldMk cId="1291151634" sldId="285"/>
            <ac:spMk id="8" creationId="{ACF8A347-D8A3-3E30-30C0-9FE94F7CF1E1}"/>
          </ac:spMkLst>
        </pc:spChg>
        <pc:spChg chg="mod">
          <ac:chgData name="Gema Roig" userId="cef8594e-4982-46d4-a030-b80a2d761ddc" providerId="ADAL" clId="{FB2A5D15-DA47-4AB4-B4D0-52A6E9B01EFF}" dt="2023-02-08T18:21:47.098" v="118" actId="12"/>
          <ac:spMkLst>
            <pc:docMk/>
            <pc:sldMk cId="1291151634" sldId="285"/>
            <ac:spMk id="11" creationId="{59D32A52-9ADA-D2D9-5634-EF4A911559D3}"/>
          </ac:spMkLst>
        </pc:spChg>
        <pc:spChg chg="mod">
          <ac:chgData name="Gema Roig" userId="cef8594e-4982-46d4-a030-b80a2d761ddc" providerId="ADAL" clId="{FB2A5D15-DA47-4AB4-B4D0-52A6E9B01EFF}" dt="2023-02-08T18:22:45.163" v="149" actId="14100"/>
          <ac:spMkLst>
            <pc:docMk/>
            <pc:sldMk cId="1291151634" sldId="285"/>
            <ac:spMk id="19" creationId="{BB99DBF8-E126-0962-0025-951B4C403B26}"/>
          </ac:spMkLst>
        </pc:spChg>
        <pc:spChg chg="mod">
          <ac:chgData name="Gema Roig" userId="cef8594e-4982-46d4-a030-b80a2d761ddc" providerId="ADAL" clId="{FB2A5D15-DA47-4AB4-B4D0-52A6E9B01EFF}" dt="2023-02-08T18:24:56.171" v="195" actId="12"/>
          <ac:spMkLst>
            <pc:docMk/>
            <pc:sldMk cId="1291151634" sldId="285"/>
            <ac:spMk id="20" creationId="{1156F99A-BCBE-6B99-DF8D-012A16EF3CA2}"/>
          </ac:spMkLst>
        </pc:spChg>
        <pc:spChg chg="mod">
          <ac:chgData name="Gema Roig" userId="cef8594e-4982-46d4-a030-b80a2d761ddc" providerId="ADAL" clId="{FB2A5D15-DA47-4AB4-B4D0-52A6E9B01EFF}" dt="2023-02-08T18:20:10.186" v="102" actId="5793"/>
          <ac:spMkLst>
            <pc:docMk/>
            <pc:sldMk cId="1291151634" sldId="285"/>
            <ac:spMk id="21" creationId="{E50021AC-CDB7-074B-80D2-91085C48FE7C}"/>
          </ac:spMkLst>
        </pc:spChg>
        <pc:spChg chg="del">
          <ac:chgData name="Gema Roig" userId="cef8594e-4982-46d4-a030-b80a2d761ddc" providerId="ADAL" clId="{FB2A5D15-DA47-4AB4-B4D0-52A6E9B01EFF}" dt="2023-02-08T18:23:51.819" v="175" actId="478"/>
          <ac:spMkLst>
            <pc:docMk/>
            <pc:sldMk cId="1291151634" sldId="285"/>
            <ac:spMk id="25" creationId="{5C1BB909-335E-FE31-8128-2597CF504A58}"/>
          </ac:spMkLst>
        </pc:spChg>
        <pc:spChg chg="del mod">
          <ac:chgData name="Gema Roig" userId="cef8594e-4982-46d4-a030-b80a2d761ddc" providerId="ADAL" clId="{FB2A5D15-DA47-4AB4-B4D0-52A6E9B01EFF}" dt="2023-02-08T18:23:54.170" v="177" actId="478"/>
          <ac:spMkLst>
            <pc:docMk/>
            <pc:sldMk cId="1291151634" sldId="285"/>
            <ac:spMk id="26" creationId="{75D37581-A44D-F310-81B3-B89F8D45EDC4}"/>
          </ac:spMkLst>
        </pc:spChg>
        <pc:picChg chg="del">
          <ac:chgData name="Gema Roig" userId="cef8594e-4982-46d4-a030-b80a2d761ddc" providerId="ADAL" clId="{FB2A5D15-DA47-4AB4-B4D0-52A6E9B01EFF}" dt="2023-02-08T18:25:47.179" v="196" actId="478"/>
          <ac:picMkLst>
            <pc:docMk/>
            <pc:sldMk cId="1291151634" sldId="285"/>
            <ac:picMk id="7" creationId="{A1DF6980-D277-D496-0B2F-4E18E20BEC52}"/>
          </ac:picMkLst>
        </pc:picChg>
        <pc:picChg chg="del">
          <ac:chgData name="Gema Roig" userId="cef8594e-4982-46d4-a030-b80a2d761ddc" providerId="ADAL" clId="{FB2A5D15-DA47-4AB4-B4D0-52A6E9B01EFF}" dt="2023-02-08T18:27:19.488" v="210" actId="478"/>
          <ac:picMkLst>
            <pc:docMk/>
            <pc:sldMk cId="1291151634" sldId="285"/>
            <ac:picMk id="24" creationId="{BEC83916-B24E-62EF-7AB5-C612BE0058E5}"/>
          </ac:picMkLst>
        </pc:picChg>
        <pc:picChg chg="add del mod">
          <ac:chgData name="Gema Roig" userId="cef8594e-4982-46d4-a030-b80a2d761ddc" providerId="ADAL" clId="{FB2A5D15-DA47-4AB4-B4D0-52A6E9B01EFF}" dt="2023-02-08T18:26:23.408" v="200" actId="478"/>
          <ac:picMkLst>
            <pc:docMk/>
            <pc:sldMk cId="1291151634" sldId="285"/>
            <ac:picMk id="1026" creationId="{6DD7E33A-B08C-7234-8596-1F44B661C425}"/>
          </ac:picMkLst>
        </pc:picChg>
        <pc:picChg chg="add del mod">
          <ac:chgData name="Gema Roig" userId="cef8594e-4982-46d4-a030-b80a2d761ddc" providerId="ADAL" clId="{FB2A5D15-DA47-4AB4-B4D0-52A6E9B01EFF}" dt="2023-02-08T18:26:40.406" v="206" actId="478"/>
          <ac:picMkLst>
            <pc:docMk/>
            <pc:sldMk cId="1291151634" sldId="285"/>
            <ac:picMk id="1028" creationId="{2BE5DCC6-439B-1492-3F30-D778F922E872}"/>
          </ac:picMkLst>
        </pc:picChg>
        <pc:picChg chg="add mod">
          <ac:chgData name="Gema Roig" userId="cef8594e-4982-46d4-a030-b80a2d761ddc" providerId="ADAL" clId="{FB2A5D15-DA47-4AB4-B4D0-52A6E9B01EFF}" dt="2023-02-08T18:27:29.413" v="211" actId="1076"/>
          <ac:picMkLst>
            <pc:docMk/>
            <pc:sldMk cId="1291151634" sldId="285"/>
            <ac:picMk id="1030" creationId="{B9E8CCD5-CE1A-822F-B9C5-1C24769E1059}"/>
          </ac:picMkLst>
        </pc:picChg>
      </pc:sldChg>
      <pc:sldChg chg="del">
        <pc:chgData name="Gema Roig" userId="cef8594e-4982-46d4-a030-b80a2d761ddc" providerId="ADAL" clId="{FB2A5D15-DA47-4AB4-B4D0-52A6E9B01EFF}" dt="2023-02-08T18:32:50.010" v="369" actId="47"/>
        <pc:sldMkLst>
          <pc:docMk/>
          <pc:sldMk cId="1799914466" sldId="286"/>
        </pc:sldMkLst>
      </pc:sldChg>
      <pc:sldChg chg="del">
        <pc:chgData name="Gema Roig" userId="cef8594e-4982-46d4-a030-b80a2d761ddc" providerId="ADAL" clId="{FB2A5D15-DA47-4AB4-B4D0-52A6E9B01EFF}" dt="2023-02-08T18:32:52.428" v="370" actId="47"/>
        <pc:sldMkLst>
          <pc:docMk/>
          <pc:sldMk cId="142599319" sldId="287"/>
        </pc:sldMkLst>
      </pc:sldChg>
      <pc:sldChg chg="modSp add mod">
        <pc:chgData name="Gema Roig" userId="cef8594e-4982-46d4-a030-b80a2d761ddc" providerId="ADAL" clId="{FB2A5D15-DA47-4AB4-B4D0-52A6E9B01EFF}" dt="2023-02-08T18:45:54.982" v="1082" actId="20577"/>
        <pc:sldMkLst>
          <pc:docMk/>
          <pc:sldMk cId="91121497" sldId="290"/>
        </pc:sldMkLst>
        <pc:spChg chg="mod">
          <ac:chgData name="Gema Roig" userId="cef8594e-4982-46d4-a030-b80a2d761ddc" providerId="ADAL" clId="{FB2A5D15-DA47-4AB4-B4D0-52A6E9B01EFF}" dt="2023-02-08T18:28:33.482" v="264" actId="14100"/>
          <ac:spMkLst>
            <pc:docMk/>
            <pc:sldMk cId="91121497" sldId="290"/>
            <ac:spMk id="2" creationId="{760F71A1-9570-72C2-87B2-ED953059D250}"/>
          </ac:spMkLst>
        </pc:spChg>
        <pc:spChg chg="mod">
          <ac:chgData name="Gema Roig" userId="cef8594e-4982-46d4-a030-b80a2d761ddc" providerId="ADAL" clId="{FB2A5D15-DA47-4AB4-B4D0-52A6E9B01EFF}" dt="2023-02-08T18:45:15.106" v="1060" actId="948"/>
          <ac:spMkLst>
            <pc:docMk/>
            <pc:sldMk cId="91121497" sldId="290"/>
            <ac:spMk id="11" creationId="{59D32A52-9ADA-D2D9-5634-EF4A911559D3}"/>
          </ac:spMkLst>
        </pc:spChg>
        <pc:spChg chg="mod">
          <ac:chgData name="Gema Roig" userId="cef8594e-4982-46d4-a030-b80a2d761ddc" providerId="ADAL" clId="{FB2A5D15-DA47-4AB4-B4D0-52A6E9B01EFF}" dt="2023-02-08T18:45:54.982" v="1082" actId="20577"/>
          <ac:spMkLst>
            <pc:docMk/>
            <pc:sldMk cId="91121497" sldId="290"/>
            <ac:spMk id="20" creationId="{1156F99A-BCBE-6B99-DF8D-012A16EF3CA2}"/>
          </ac:spMkLst>
        </pc:spChg>
      </pc:sldChg>
      <pc:sldChg chg="delSp modSp add mod">
        <pc:chgData name="Gema Roig" userId="cef8594e-4982-46d4-a030-b80a2d761ddc" providerId="ADAL" clId="{FB2A5D15-DA47-4AB4-B4D0-52A6E9B01EFF}" dt="2023-02-08T18:46:57.207" v="1138" actId="20577"/>
        <pc:sldMkLst>
          <pc:docMk/>
          <pc:sldMk cId="1625548457" sldId="291"/>
        </pc:sldMkLst>
        <pc:spChg chg="mod">
          <ac:chgData name="Gema Roig" userId="cef8594e-4982-46d4-a030-b80a2d761ddc" providerId="ADAL" clId="{FB2A5D15-DA47-4AB4-B4D0-52A6E9B01EFF}" dt="2023-02-08T18:46:57.207" v="1138" actId="20577"/>
          <ac:spMkLst>
            <pc:docMk/>
            <pc:sldMk cId="1625548457" sldId="291"/>
            <ac:spMk id="11" creationId="{59D32A52-9ADA-D2D9-5634-EF4A911559D3}"/>
          </ac:spMkLst>
        </pc:spChg>
        <pc:spChg chg="mod">
          <ac:chgData name="Gema Roig" userId="cef8594e-4982-46d4-a030-b80a2d761ddc" providerId="ADAL" clId="{FB2A5D15-DA47-4AB4-B4D0-52A6E9B01EFF}" dt="2023-02-08T18:29:19.804" v="301" actId="14100"/>
          <ac:spMkLst>
            <pc:docMk/>
            <pc:sldMk cId="1625548457" sldId="291"/>
            <ac:spMk id="18" creationId="{EDA28EE9-5EE2-96A3-A04B-418BF36204E9}"/>
          </ac:spMkLst>
        </pc:spChg>
        <pc:spChg chg="del">
          <ac:chgData name="Gema Roig" userId="cef8594e-4982-46d4-a030-b80a2d761ddc" providerId="ADAL" clId="{FB2A5D15-DA47-4AB4-B4D0-52A6E9B01EFF}" dt="2023-02-08T18:30:49.564" v="343" actId="478"/>
          <ac:spMkLst>
            <pc:docMk/>
            <pc:sldMk cId="1625548457" sldId="291"/>
            <ac:spMk id="19" creationId="{BB99DBF8-E126-0962-0025-951B4C403B26}"/>
          </ac:spMkLst>
        </pc:spChg>
        <pc:spChg chg="del">
          <ac:chgData name="Gema Roig" userId="cef8594e-4982-46d4-a030-b80a2d761ddc" providerId="ADAL" clId="{FB2A5D15-DA47-4AB4-B4D0-52A6E9B01EFF}" dt="2023-02-08T18:30:46.175" v="342" actId="478"/>
          <ac:spMkLst>
            <pc:docMk/>
            <pc:sldMk cId="1625548457" sldId="291"/>
            <ac:spMk id="20" creationId="{1156F99A-BCBE-6B99-DF8D-012A16EF3CA2}"/>
          </ac:spMkLst>
        </pc:spChg>
      </pc:sldChg>
      <pc:sldChg chg="addSp delSp modSp add mod">
        <pc:chgData name="Gema Roig" userId="cef8594e-4982-46d4-a030-b80a2d761ddc" providerId="ADAL" clId="{FB2A5D15-DA47-4AB4-B4D0-52A6E9B01EFF}" dt="2023-02-08T18:48:17.773" v="1177" actId="21"/>
        <pc:sldMkLst>
          <pc:docMk/>
          <pc:sldMk cId="1999312933" sldId="292"/>
        </pc:sldMkLst>
        <pc:spChg chg="add del mod">
          <ac:chgData name="Gema Roig" userId="cef8594e-4982-46d4-a030-b80a2d761ddc" providerId="ADAL" clId="{FB2A5D15-DA47-4AB4-B4D0-52A6E9B01EFF}" dt="2023-02-08T18:48:17.773" v="1177" actId="21"/>
          <ac:spMkLst>
            <pc:docMk/>
            <pc:sldMk cId="1999312933" sldId="292"/>
            <ac:spMk id="3" creationId="{76310ABE-FCA8-E774-D79A-41EB074FDB95}"/>
          </ac:spMkLst>
        </pc:spChg>
        <pc:spChg chg="add del mod">
          <ac:chgData name="Gema Roig" userId="cef8594e-4982-46d4-a030-b80a2d761ddc" providerId="ADAL" clId="{FB2A5D15-DA47-4AB4-B4D0-52A6E9B01EFF}" dt="2023-02-08T18:48:17.773" v="1177" actId="21"/>
          <ac:spMkLst>
            <pc:docMk/>
            <pc:sldMk cId="1999312933" sldId="292"/>
            <ac:spMk id="4" creationId="{133F44AF-62D4-8332-E6A2-19408440F498}"/>
          </ac:spMkLst>
        </pc:spChg>
        <pc:spChg chg="add del">
          <ac:chgData name="Gema Roig" userId="cef8594e-4982-46d4-a030-b80a2d761ddc" providerId="ADAL" clId="{FB2A5D15-DA47-4AB4-B4D0-52A6E9B01EFF}" dt="2023-02-08T18:43:57.759" v="1045" actId="22"/>
          <ac:spMkLst>
            <pc:docMk/>
            <pc:sldMk cId="1999312933" sldId="292"/>
            <ac:spMk id="6" creationId="{193CF2CE-5CDC-C910-701B-8AB1E2F77C9A}"/>
          </ac:spMkLst>
        </pc:spChg>
        <pc:spChg chg="mod">
          <ac:chgData name="Gema Roig" userId="cef8594e-4982-46d4-a030-b80a2d761ddc" providerId="ADAL" clId="{FB2A5D15-DA47-4AB4-B4D0-52A6E9B01EFF}" dt="2023-02-08T18:47:22.461" v="1155" actId="20577"/>
          <ac:spMkLst>
            <pc:docMk/>
            <pc:sldMk cId="1999312933" sldId="292"/>
            <ac:spMk id="11" creationId="{59D32A52-9ADA-D2D9-5634-EF4A911559D3}"/>
          </ac:spMkLst>
        </pc:spChg>
        <pc:spChg chg="mod">
          <ac:chgData name="Gema Roig" userId="cef8594e-4982-46d4-a030-b80a2d761ddc" providerId="ADAL" clId="{FB2A5D15-DA47-4AB4-B4D0-52A6E9B01EFF}" dt="2023-02-08T18:35:03.253" v="422" actId="20577"/>
          <ac:spMkLst>
            <pc:docMk/>
            <pc:sldMk cId="1999312933" sldId="292"/>
            <ac:spMk id="18" creationId="{EDA28EE9-5EE2-96A3-A04B-418BF36204E9}"/>
          </ac:spMkLst>
        </pc:spChg>
      </pc:sldChg>
      <pc:sldChg chg="addSp delSp modSp add mod">
        <pc:chgData name="Gema Roig" userId="cef8594e-4982-46d4-a030-b80a2d761ddc" providerId="ADAL" clId="{FB2A5D15-DA47-4AB4-B4D0-52A6E9B01EFF}" dt="2023-02-08T18:50:31.149" v="1419" actId="20577"/>
        <pc:sldMkLst>
          <pc:docMk/>
          <pc:sldMk cId="618749370" sldId="293"/>
        </pc:sldMkLst>
        <pc:spChg chg="del">
          <ac:chgData name="Gema Roig" userId="cef8594e-4982-46d4-a030-b80a2d761ddc" providerId="ADAL" clId="{FB2A5D15-DA47-4AB4-B4D0-52A6E9B01EFF}" dt="2023-02-08T18:44:14.123" v="1055" actId="478"/>
          <ac:spMkLst>
            <pc:docMk/>
            <pc:sldMk cId="618749370" sldId="293"/>
            <ac:spMk id="3" creationId="{76310ABE-FCA8-E774-D79A-41EB074FDB95}"/>
          </ac:spMkLst>
        </pc:spChg>
        <pc:spChg chg="del">
          <ac:chgData name="Gema Roig" userId="cef8594e-4982-46d4-a030-b80a2d761ddc" providerId="ADAL" clId="{FB2A5D15-DA47-4AB4-B4D0-52A6E9B01EFF}" dt="2023-02-08T18:44:15.540" v="1056" actId="478"/>
          <ac:spMkLst>
            <pc:docMk/>
            <pc:sldMk cId="618749370" sldId="293"/>
            <ac:spMk id="4" creationId="{133F44AF-62D4-8332-E6A2-19408440F498}"/>
          </ac:spMkLst>
        </pc:spChg>
        <pc:spChg chg="add mod">
          <ac:chgData name="Gema Roig" userId="cef8594e-4982-46d4-a030-b80a2d761ddc" providerId="ADAL" clId="{FB2A5D15-DA47-4AB4-B4D0-52A6E9B01EFF}" dt="2023-02-08T18:50:31.149" v="1419" actId="20577"/>
          <ac:spMkLst>
            <pc:docMk/>
            <pc:sldMk cId="618749370" sldId="293"/>
            <ac:spMk id="5" creationId="{B9B85C24-DDAF-C43B-A7FD-BE3E32A4D169}"/>
          </ac:spMkLst>
        </pc:spChg>
        <pc:spChg chg="add mod">
          <ac:chgData name="Gema Roig" userId="cef8594e-4982-46d4-a030-b80a2d761ddc" providerId="ADAL" clId="{FB2A5D15-DA47-4AB4-B4D0-52A6E9B01EFF}" dt="2023-02-08T18:50:13.118" v="1403" actId="20577"/>
          <ac:spMkLst>
            <pc:docMk/>
            <pc:sldMk cId="618749370" sldId="293"/>
            <ac:spMk id="6" creationId="{0AECDAD2-1BA4-5959-7FD9-3510C010FC17}"/>
          </ac:spMkLst>
        </pc:spChg>
        <pc:spChg chg="mod">
          <ac:chgData name="Gema Roig" userId="cef8594e-4982-46d4-a030-b80a2d761ddc" providerId="ADAL" clId="{FB2A5D15-DA47-4AB4-B4D0-52A6E9B01EFF}" dt="2023-02-08T18:44:34.706" v="1057"/>
          <ac:spMkLst>
            <pc:docMk/>
            <pc:sldMk cId="618749370" sldId="293"/>
            <ac:spMk id="11" creationId="{59D32A52-9ADA-D2D9-5634-EF4A911559D3}"/>
          </ac:spMkLst>
        </pc:spChg>
        <pc:spChg chg="mod">
          <ac:chgData name="Gema Roig" userId="cef8594e-4982-46d4-a030-b80a2d761ddc" providerId="ADAL" clId="{FB2A5D15-DA47-4AB4-B4D0-52A6E9B01EFF}" dt="2023-02-08T18:44:10.403" v="1054" actId="20577"/>
          <ac:spMkLst>
            <pc:docMk/>
            <pc:sldMk cId="618749370" sldId="293"/>
            <ac:spMk id="18" creationId="{EDA28EE9-5EE2-96A3-A04B-418BF36204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8695255" y="10517187"/>
            <a:ext cx="403958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233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1005205" y="2637366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8854787" y="10517187"/>
            <a:ext cx="244426" cy="24164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r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1F497D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lasnavesvlc.sharepoint.com/:f:/s/msteams_192737/Eq8v3GkC_vlJvjIV1ObRUbQBwU1wlWLo216RI6F05DOEfA?e=I8p1f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&#10;&#10;Descripción generada automáticamente con confianza baja">
            <a:extLst>
              <a:ext uri="{FF2B5EF4-FFF2-40B4-BE49-F238E27FC236}">
                <a16:creationId xmlns:a16="http://schemas.microsoft.com/office/drawing/2014/main" id="{8295A74D-D886-D62F-1484-D3A0B74D3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7"/>
            <a:ext cx="20104100" cy="1129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2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adroTexto 50">
            <a:extLst>
              <a:ext uri="{FF2B5EF4-FFF2-40B4-BE49-F238E27FC236}">
                <a16:creationId xmlns:a16="http://schemas.microsoft.com/office/drawing/2014/main" id="{E30B9B4E-B8D7-3947-96D5-D6B5161BA95E}"/>
              </a:ext>
            </a:extLst>
          </p:cNvPr>
          <p:cNvSpPr txBox="1"/>
          <p:nvPr/>
        </p:nvSpPr>
        <p:spPr>
          <a:xfrm>
            <a:off x="4403688" y="3637445"/>
            <a:ext cx="15700412" cy="3742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906" dirty="0">
                <a:solidFill>
                  <a:srgbClr val="8FCBC1"/>
                </a:solidFill>
                <a:latin typeface="Mier A ExtraBold" panose="020B0501030000000006" pitchFamily="34" charset="0"/>
              </a:rPr>
              <a:t>Formación y estrategia de posicionamiento para el programa HORIZONTE EUROPA</a:t>
            </a:r>
            <a:endParaRPr lang="es-ES_tradnl" sz="7906" dirty="0">
              <a:solidFill>
                <a:srgbClr val="8FCBC1"/>
              </a:solidFill>
              <a:latin typeface="Mier A ExtraBold" panose="020B0501030000000006" pitchFamily="34" charset="0"/>
            </a:endParaRPr>
          </a:p>
        </p:txBody>
      </p:sp>
      <p:pic>
        <p:nvPicPr>
          <p:cNvPr id="2" name="Imagen 1" descr="Texto, Logotipo&#10;&#10;Descripción generada automáticamente">
            <a:extLst>
              <a:ext uri="{FF2B5EF4-FFF2-40B4-BE49-F238E27FC236}">
                <a16:creationId xmlns:a16="http://schemas.microsoft.com/office/drawing/2014/main" id="{BD4BCEC4-7048-D053-5DB7-11AFD30819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600" y="704735"/>
            <a:ext cx="56515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4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50021AC-CDB7-074B-80D2-91085C48FE7C}"/>
              </a:ext>
            </a:extLst>
          </p:cNvPr>
          <p:cNvSpPr txBox="1"/>
          <p:nvPr/>
        </p:nvSpPr>
        <p:spPr>
          <a:xfrm>
            <a:off x="15553051" y="349949"/>
            <a:ext cx="4009768" cy="822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186" rIns="45186">
            <a:spAutoFit/>
          </a:bodyPr>
          <a:lstStyle/>
          <a:p>
            <a:pPr marL="7527" marR="3010" algn="r">
              <a:spcBef>
                <a:spcPts val="62"/>
              </a:spcBef>
            </a:pPr>
            <a:r>
              <a:rPr lang="es-ES" sz="2372" b="1" dirty="0">
                <a:solidFill>
                  <a:srgbClr val="FFC000"/>
                </a:solidFill>
                <a:latin typeface="Libre Franklin" pitchFamily="2" charset="77"/>
              </a:rPr>
              <a:t>CONOCIMIENTO Y CONEXIÓN </a:t>
            </a:r>
            <a:endParaRPr lang="es-ES" sz="2372" dirty="0">
              <a:solidFill>
                <a:srgbClr val="FFC000"/>
              </a:solidFill>
              <a:latin typeface="Libre Franklin" pitchFamily="2" charset="77"/>
            </a:endParaRPr>
          </a:p>
        </p:txBody>
      </p:sp>
      <p:sp>
        <p:nvSpPr>
          <p:cNvPr id="8" name="¿Quiénes somos?">
            <a:extLst>
              <a:ext uri="{FF2B5EF4-FFF2-40B4-BE49-F238E27FC236}">
                <a16:creationId xmlns:a16="http://schemas.microsoft.com/office/drawing/2014/main" id="{ACF8A347-D8A3-3E30-30C0-9FE94F7CF1E1}"/>
              </a:ext>
            </a:extLst>
          </p:cNvPr>
          <p:cNvSpPr txBox="1"/>
          <p:nvPr/>
        </p:nvSpPr>
        <p:spPr>
          <a:xfrm>
            <a:off x="6426000" y="549275"/>
            <a:ext cx="8749149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6900" b="1">
                <a:solidFill>
                  <a:srgbClr val="0070C0"/>
                </a:solidFill>
                <a:latin typeface="Mier A ExtraBold"/>
                <a:ea typeface="Mier A ExtraBold"/>
                <a:cs typeface="Mier A ExtraBold"/>
                <a:sym typeface="Mier A ExtraBold"/>
              </a:defRPr>
            </a:lvl1pPr>
          </a:lstStyle>
          <a:p>
            <a:r>
              <a:rPr lang="es-ES" sz="3200" dirty="0">
                <a:solidFill>
                  <a:srgbClr val="723888"/>
                </a:solidFill>
              </a:rPr>
              <a:t>Formación y estrategia de posicionamiento para el programa HORIZONTE EUROPA</a:t>
            </a:r>
          </a:p>
          <a:p>
            <a:endParaRPr lang="es-ES" sz="3200" dirty="0">
              <a:solidFill>
                <a:srgbClr val="723888"/>
              </a:solidFill>
            </a:endParaRPr>
          </a:p>
        </p:txBody>
      </p:sp>
      <p:sp>
        <p:nvSpPr>
          <p:cNvPr id="1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59D32A52-9ADA-D2D9-5634-EF4A911559D3}"/>
              </a:ext>
            </a:extLst>
          </p:cNvPr>
          <p:cNvSpPr txBox="1"/>
          <p:nvPr/>
        </p:nvSpPr>
        <p:spPr>
          <a:xfrm>
            <a:off x="9115425" y="2206625"/>
            <a:ext cx="10559602" cy="2831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La formación al equipo de Las Naves, en el programa de innovación Horizonte Europa de la Comisión Europea, considerando las novedades que presenta respecto al programa Horizonte 2020 y adaptada a las necesidades específicas de la entidad.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La estrategia y acompañamiento, durante un año, para mejorar el posicionamiento de Las Naves, de cara a conseguir más fondos europeos para desarrollar los proyectos de interés.</a:t>
            </a:r>
          </a:p>
        </p:txBody>
      </p:sp>
      <p:sp>
        <p:nvSpPr>
          <p:cNvPr id="18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DA28EE9-5EE2-96A3-A04B-418BF36204E9}"/>
              </a:ext>
            </a:extLst>
          </p:cNvPr>
          <p:cNvSpPr txBox="1"/>
          <p:nvPr/>
        </p:nvSpPr>
        <p:spPr>
          <a:xfrm>
            <a:off x="6426000" y="2206625"/>
            <a:ext cx="2245043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¿Qué es?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19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BB99DBF8-E126-0962-0025-951B4C403B26}"/>
              </a:ext>
            </a:extLst>
          </p:cNvPr>
          <p:cNvSpPr txBox="1"/>
          <p:nvPr/>
        </p:nvSpPr>
        <p:spPr>
          <a:xfrm>
            <a:off x="6426000" y="5570554"/>
            <a:ext cx="1998153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Actuación 1. Formación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20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1156F99A-BCBE-6B99-DF8D-012A16EF3CA2}"/>
              </a:ext>
            </a:extLst>
          </p:cNvPr>
          <p:cNvSpPr txBox="1"/>
          <p:nvPr/>
        </p:nvSpPr>
        <p:spPr>
          <a:xfrm>
            <a:off x="9115424" y="5407049"/>
            <a:ext cx="10988675" cy="5139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fontAlgn="base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es-ES" sz="2400" dirty="0">
                <a:latin typeface="Libre Franklin" pitchFamily="2" charset="77"/>
              </a:rPr>
              <a:t>El objetivo de esta actividad ha sido el de formar al personal de LAS NAVES en el nuevo programa HORIZONTE EUROPE, identificando las novedades respecto programas anteriores y los principales aspectos a tener en cuenta en la identificación, elaboración, preparación y presentación de los proyectos. La formación ha constado de 4 sesiones de 3 horas aproximadas de duración, con la siguiente estructura:</a:t>
            </a:r>
          </a:p>
          <a:p>
            <a:pPr marL="342900" indent="-342900" fontAlgn="base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77"/>
              </a:rPr>
              <a:t>SESIÓN 1: NOCIONES BÁSICAS Y ESTRUCTURA GENERAL DE HORIZON EUROPE</a:t>
            </a:r>
          </a:p>
          <a:p>
            <a:pPr marL="342900" indent="-342900" fontAlgn="base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77"/>
              </a:rPr>
              <a:t>SESIÓN 2: ELABORACIÓN DE PROPUESTAS EN HORIZON EUROPE</a:t>
            </a:r>
          </a:p>
          <a:p>
            <a:pPr marL="342900" indent="-342900" fontAlgn="base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77"/>
              </a:rPr>
              <a:t>SESIÓN 3: ACCIONES DE POSICIONAMIENTO Y ASPECTOS DE GESTIÓN DE PROYECTOS</a:t>
            </a:r>
          </a:p>
          <a:p>
            <a:pPr marL="342900" indent="-342900" fontAlgn="base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77"/>
              </a:rPr>
              <a:t>SESIÓN 4: TALLER PRÁCTICO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7FC914-8359-0689-5888-930657F9CAD5}"/>
              </a:ext>
            </a:extLst>
          </p:cNvPr>
          <p:cNvSpPr/>
          <p:nvPr/>
        </p:nvSpPr>
        <p:spPr>
          <a:xfrm>
            <a:off x="0" y="9211496"/>
            <a:ext cx="6189284" cy="2091504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030" name="Picture 6" descr="Comienza Horizonte Europa | Horizonte Europa">
            <a:extLst>
              <a:ext uri="{FF2B5EF4-FFF2-40B4-BE49-F238E27FC236}">
                <a16:creationId xmlns:a16="http://schemas.microsoft.com/office/drawing/2014/main" id="{B9E8CCD5-CE1A-822F-B9C5-1C24769E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0997"/>
            <a:ext cx="6189284" cy="468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60F71A1-9570-72C2-87B2-ED953059D250}"/>
              </a:ext>
            </a:extLst>
          </p:cNvPr>
          <p:cNvSpPr/>
          <p:nvPr/>
        </p:nvSpPr>
        <p:spPr>
          <a:xfrm>
            <a:off x="0" y="0"/>
            <a:ext cx="6189284" cy="3888000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2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50021AC-CDB7-074B-80D2-91085C48FE7C}"/>
              </a:ext>
            </a:extLst>
          </p:cNvPr>
          <p:cNvSpPr txBox="1"/>
          <p:nvPr/>
        </p:nvSpPr>
        <p:spPr>
          <a:xfrm>
            <a:off x="15553051" y="349949"/>
            <a:ext cx="4009768" cy="822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186" rIns="45186">
            <a:spAutoFit/>
          </a:bodyPr>
          <a:lstStyle/>
          <a:p>
            <a:pPr marL="7527" marR="3010" algn="r">
              <a:spcBef>
                <a:spcPts val="62"/>
              </a:spcBef>
            </a:pPr>
            <a:r>
              <a:rPr lang="es-ES" sz="2372" b="1" dirty="0">
                <a:solidFill>
                  <a:srgbClr val="FFC000"/>
                </a:solidFill>
                <a:latin typeface="Libre Franklin" pitchFamily="2" charset="77"/>
              </a:rPr>
              <a:t>CONOCIMIENTO Y CONEXIÓN </a:t>
            </a:r>
            <a:endParaRPr lang="es-ES" sz="2372" dirty="0">
              <a:solidFill>
                <a:srgbClr val="FFC000"/>
              </a:solidFill>
              <a:latin typeface="Libre Franklin" pitchFamily="2" charset="77"/>
            </a:endParaRPr>
          </a:p>
        </p:txBody>
      </p:sp>
      <p:sp>
        <p:nvSpPr>
          <p:cNvPr id="8" name="¿Quiénes somos?">
            <a:extLst>
              <a:ext uri="{FF2B5EF4-FFF2-40B4-BE49-F238E27FC236}">
                <a16:creationId xmlns:a16="http://schemas.microsoft.com/office/drawing/2014/main" id="{ACF8A347-D8A3-3E30-30C0-9FE94F7CF1E1}"/>
              </a:ext>
            </a:extLst>
          </p:cNvPr>
          <p:cNvSpPr txBox="1"/>
          <p:nvPr/>
        </p:nvSpPr>
        <p:spPr>
          <a:xfrm>
            <a:off x="6426000" y="549275"/>
            <a:ext cx="8749149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6900" b="1">
                <a:solidFill>
                  <a:srgbClr val="0070C0"/>
                </a:solidFill>
                <a:latin typeface="Mier A ExtraBold"/>
                <a:ea typeface="Mier A ExtraBold"/>
                <a:cs typeface="Mier A ExtraBold"/>
                <a:sym typeface="Mier A ExtraBold"/>
              </a:defRPr>
            </a:lvl1pPr>
          </a:lstStyle>
          <a:p>
            <a:r>
              <a:rPr lang="es-ES" sz="3200" dirty="0">
                <a:solidFill>
                  <a:srgbClr val="723888"/>
                </a:solidFill>
              </a:rPr>
              <a:t>Formación y estrategia de posicionamiento para el programa HORIZONTE EUROPA</a:t>
            </a:r>
          </a:p>
          <a:p>
            <a:endParaRPr lang="es-ES" sz="3200" dirty="0">
              <a:solidFill>
                <a:srgbClr val="723888"/>
              </a:solidFill>
            </a:endParaRPr>
          </a:p>
        </p:txBody>
      </p:sp>
      <p:sp>
        <p:nvSpPr>
          <p:cNvPr id="1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59D32A52-9ADA-D2D9-5634-EF4A911559D3}"/>
              </a:ext>
            </a:extLst>
          </p:cNvPr>
          <p:cNvSpPr txBox="1"/>
          <p:nvPr/>
        </p:nvSpPr>
        <p:spPr>
          <a:xfrm>
            <a:off x="9115425" y="2206625"/>
            <a:ext cx="10559602" cy="8648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El objetivo general de esta actividad ha sido aumentar visibilidad y red de contactos, así como detectar oportunidades de financiación específicas.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Al mismo tiempo, se ha realizado un trabajo interno potenciando la generación de proyectos colaborativos estratégicos de nivel europeo para presentarse a programas de la Comisión Europea o sus agencias.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latin typeface="Libre Franklin" pitchFamily="2" charset="0"/>
              </a:rPr>
              <a:t>Se han desarrollado las tareas: 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TAREA 2.1: Análisis de capacidades y selección de áreas de posicionamiento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TAREA 2.2: Identificación y seguimiento de oportunidades de financiación</a:t>
            </a:r>
            <a:endParaRPr lang="es-ES" sz="2400" dirty="0">
              <a:latin typeface="Libre Franklin" pitchFamily="2" charset="0"/>
            </a:endParaRP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TAREA 2.3: Elaboración y actualización de agenda de eventos de interés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TAREA 2.4: Asistencia, acompañamiento y representación en los eventos de interés y establecimiento de contactos en grupos de interés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0"/>
              </a:rPr>
              <a:t>TAREA 2.5: Articular la participación de LAS NAVES en proyectos europeos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0"/>
              </a:rPr>
              <a:t>TAREA 2.6: Difusión y diseminación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>
                <a:latin typeface="Libre Franklin" pitchFamily="2" charset="0"/>
              </a:rPr>
              <a:t>TAREA 2.7: Conclusiones y plan 2023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es-ES" sz="2400" b="0" i="0" dirty="0">
              <a:solidFill>
                <a:srgbClr val="000000"/>
              </a:solidFill>
              <a:effectLst/>
              <a:latin typeface="Libre Franklin" pitchFamily="2" charset="0"/>
            </a:endParaRPr>
          </a:p>
        </p:txBody>
      </p:sp>
      <p:sp>
        <p:nvSpPr>
          <p:cNvPr id="18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DA28EE9-5EE2-96A3-A04B-418BF36204E9}"/>
              </a:ext>
            </a:extLst>
          </p:cNvPr>
          <p:cNvSpPr txBox="1"/>
          <p:nvPr/>
        </p:nvSpPr>
        <p:spPr>
          <a:xfrm>
            <a:off x="6426000" y="2206625"/>
            <a:ext cx="2689424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Actuación 2. Posicionamiento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7FC914-8359-0689-5888-930657F9CAD5}"/>
              </a:ext>
            </a:extLst>
          </p:cNvPr>
          <p:cNvSpPr/>
          <p:nvPr/>
        </p:nvSpPr>
        <p:spPr>
          <a:xfrm>
            <a:off x="0" y="9211496"/>
            <a:ext cx="6189284" cy="2091504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030" name="Picture 6" descr="Comienza Horizonte Europa | Horizonte Europa">
            <a:extLst>
              <a:ext uri="{FF2B5EF4-FFF2-40B4-BE49-F238E27FC236}">
                <a16:creationId xmlns:a16="http://schemas.microsoft.com/office/drawing/2014/main" id="{B9E8CCD5-CE1A-822F-B9C5-1C24769E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0997"/>
            <a:ext cx="6189284" cy="468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60F71A1-9570-72C2-87B2-ED953059D250}"/>
              </a:ext>
            </a:extLst>
          </p:cNvPr>
          <p:cNvSpPr/>
          <p:nvPr/>
        </p:nvSpPr>
        <p:spPr>
          <a:xfrm>
            <a:off x="0" y="0"/>
            <a:ext cx="6189284" cy="3888000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554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50021AC-CDB7-074B-80D2-91085C48FE7C}"/>
              </a:ext>
            </a:extLst>
          </p:cNvPr>
          <p:cNvSpPr txBox="1"/>
          <p:nvPr/>
        </p:nvSpPr>
        <p:spPr>
          <a:xfrm>
            <a:off x="15553051" y="349949"/>
            <a:ext cx="4009768" cy="822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186" rIns="45186">
            <a:spAutoFit/>
          </a:bodyPr>
          <a:lstStyle/>
          <a:p>
            <a:pPr marL="7527" marR="3010" algn="r">
              <a:spcBef>
                <a:spcPts val="62"/>
              </a:spcBef>
            </a:pPr>
            <a:r>
              <a:rPr lang="es-ES" sz="2372" b="1" dirty="0">
                <a:solidFill>
                  <a:srgbClr val="FFC000"/>
                </a:solidFill>
                <a:latin typeface="Libre Franklin" pitchFamily="2" charset="77"/>
              </a:rPr>
              <a:t>CONOCIMIENTO Y CONEXIÓN </a:t>
            </a:r>
            <a:endParaRPr lang="es-ES" sz="2372" dirty="0">
              <a:solidFill>
                <a:srgbClr val="FFC000"/>
              </a:solidFill>
              <a:latin typeface="Libre Franklin" pitchFamily="2" charset="77"/>
            </a:endParaRPr>
          </a:p>
        </p:txBody>
      </p:sp>
      <p:sp>
        <p:nvSpPr>
          <p:cNvPr id="8" name="¿Quiénes somos?">
            <a:extLst>
              <a:ext uri="{FF2B5EF4-FFF2-40B4-BE49-F238E27FC236}">
                <a16:creationId xmlns:a16="http://schemas.microsoft.com/office/drawing/2014/main" id="{ACF8A347-D8A3-3E30-30C0-9FE94F7CF1E1}"/>
              </a:ext>
            </a:extLst>
          </p:cNvPr>
          <p:cNvSpPr txBox="1"/>
          <p:nvPr/>
        </p:nvSpPr>
        <p:spPr>
          <a:xfrm>
            <a:off x="6426000" y="549275"/>
            <a:ext cx="8749149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6900" b="1">
                <a:solidFill>
                  <a:srgbClr val="0070C0"/>
                </a:solidFill>
                <a:latin typeface="Mier A ExtraBold"/>
                <a:ea typeface="Mier A ExtraBold"/>
                <a:cs typeface="Mier A ExtraBold"/>
                <a:sym typeface="Mier A ExtraBold"/>
              </a:defRPr>
            </a:lvl1pPr>
          </a:lstStyle>
          <a:p>
            <a:r>
              <a:rPr lang="es-ES" sz="3200" dirty="0">
                <a:solidFill>
                  <a:srgbClr val="723888"/>
                </a:solidFill>
              </a:rPr>
              <a:t>Formación y estrategia de posicionamiento para el programa HORIZONTE EUROPA</a:t>
            </a:r>
          </a:p>
          <a:p>
            <a:endParaRPr lang="es-ES" sz="3200" dirty="0">
              <a:solidFill>
                <a:srgbClr val="723888"/>
              </a:solidFill>
            </a:endParaRPr>
          </a:p>
        </p:txBody>
      </p:sp>
      <p:sp>
        <p:nvSpPr>
          <p:cNvPr id="1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59D32A52-9ADA-D2D9-5634-EF4A911559D3}"/>
              </a:ext>
            </a:extLst>
          </p:cNvPr>
          <p:cNvSpPr txBox="1"/>
          <p:nvPr/>
        </p:nvSpPr>
        <p:spPr>
          <a:xfrm>
            <a:off x="9115425" y="2206625"/>
            <a:ext cx="10559602" cy="4647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E1.1. Presentación realizada en la sesión de formación 1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E1.2. Presentación realizada en la sesión de formación 2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E1.3. Presentación realizada en la sesión de formación 3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E1.4. Presentación realizada en la sesión de formación 4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E2.1. Estrategia de posicionamiento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E2.2. Ficha de oportunidades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E2.3. Agenda de eventos de interés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E2.4. Informe de eventos y contactos realizados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E2.5. Estrategia final de Posicionamiento</a:t>
            </a:r>
          </a:p>
        </p:txBody>
      </p:sp>
      <p:sp>
        <p:nvSpPr>
          <p:cNvPr id="18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DA28EE9-5EE2-96A3-A04B-418BF36204E9}"/>
              </a:ext>
            </a:extLst>
          </p:cNvPr>
          <p:cNvSpPr txBox="1"/>
          <p:nvPr/>
        </p:nvSpPr>
        <p:spPr>
          <a:xfrm>
            <a:off x="6426000" y="2206625"/>
            <a:ext cx="2689424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Entregables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7FC914-8359-0689-5888-930657F9CAD5}"/>
              </a:ext>
            </a:extLst>
          </p:cNvPr>
          <p:cNvSpPr/>
          <p:nvPr/>
        </p:nvSpPr>
        <p:spPr>
          <a:xfrm>
            <a:off x="0" y="9211496"/>
            <a:ext cx="6189284" cy="2091504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030" name="Picture 6" descr="Comienza Horizonte Europa | Horizonte Europa">
            <a:extLst>
              <a:ext uri="{FF2B5EF4-FFF2-40B4-BE49-F238E27FC236}">
                <a16:creationId xmlns:a16="http://schemas.microsoft.com/office/drawing/2014/main" id="{B9E8CCD5-CE1A-822F-B9C5-1C24769E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0997"/>
            <a:ext cx="6189284" cy="468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60F71A1-9570-72C2-87B2-ED953059D250}"/>
              </a:ext>
            </a:extLst>
          </p:cNvPr>
          <p:cNvSpPr/>
          <p:nvPr/>
        </p:nvSpPr>
        <p:spPr>
          <a:xfrm>
            <a:off x="0" y="0"/>
            <a:ext cx="6189284" cy="3888000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931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50021AC-CDB7-074B-80D2-91085C48FE7C}"/>
              </a:ext>
            </a:extLst>
          </p:cNvPr>
          <p:cNvSpPr txBox="1"/>
          <p:nvPr/>
        </p:nvSpPr>
        <p:spPr>
          <a:xfrm>
            <a:off x="15553051" y="349949"/>
            <a:ext cx="4009768" cy="822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186" rIns="45186">
            <a:spAutoFit/>
          </a:bodyPr>
          <a:lstStyle/>
          <a:p>
            <a:pPr marL="7527" marR="3010" algn="r">
              <a:spcBef>
                <a:spcPts val="62"/>
              </a:spcBef>
            </a:pPr>
            <a:r>
              <a:rPr lang="es-ES" sz="2372" b="1" dirty="0">
                <a:solidFill>
                  <a:srgbClr val="FFC000"/>
                </a:solidFill>
                <a:latin typeface="Libre Franklin" pitchFamily="2" charset="77"/>
              </a:rPr>
              <a:t>CONOCIMIENTO Y CONEXIÓN </a:t>
            </a:r>
            <a:endParaRPr lang="es-ES" sz="2372" dirty="0">
              <a:solidFill>
                <a:srgbClr val="FFC000"/>
              </a:solidFill>
              <a:latin typeface="Libre Franklin" pitchFamily="2" charset="77"/>
            </a:endParaRPr>
          </a:p>
        </p:txBody>
      </p:sp>
      <p:sp>
        <p:nvSpPr>
          <p:cNvPr id="8" name="¿Quiénes somos?">
            <a:extLst>
              <a:ext uri="{FF2B5EF4-FFF2-40B4-BE49-F238E27FC236}">
                <a16:creationId xmlns:a16="http://schemas.microsoft.com/office/drawing/2014/main" id="{ACF8A347-D8A3-3E30-30C0-9FE94F7CF1E1}"/>
              </a:ext>
            </a:extLst>
          </p:cNvPr>
          <p:cNvSpPr txBox="1"/>
          <p:nvPr/>
        </p:nvSpPr>
        <p:spPr>
          <a:xfrm>
            <a:off x="6426000" y="549275"/>
            <a:ext cx="8749149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6900" b="1">
                <a:solidFill>
                  <a:srgbClr val="0070C0"/>
                </a:solidFill>
                <a:latin typeface="Mier A ExtraBold"/>
                <a:ea typeface="Mier A ExtraBold"/>
                <a:cs typeface="Mier A ExtraBold"/>
                <a:sym typeface="Mier A ExtraBold"/>
              </a:defRPr>
            </a:lvl1pPr>
          </a:lstStyle>
          <a:p>
            <a:r>
              <a:rPr lang="es-ES" sz="3200" dirty="0">
                <a:solidFill>
                  <a:srgbClr val="723888"/>
                </a:solidFill>
              </a:rPr>
              <a:t>Formación y estrategia de posicionamiento para el programa HORIZONTE EUROPA</a:t>
            </a:r>
          </a:p>
          <a:p>
            <a:endParaRPr lang="es-ES" sz="3200" dirty="0">
              <a:solidFill>
                <a:srgbClr val="723888"/>
              </a:solidFill>
            </a:endParaRPr>
          </a:p>
        </p:txBody>
      </p:sp>
      <p:sp>
        <p:nvSpPr>
          <p:cNvPr id="11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59D32A52-9ADA-D2D9-5634-EF4A911559D3}"/>
              </a:ext>
            </a:extLst>
          </p:cNvPr>
          <p:cNvSpPr txBox="1"/>
          <p:nvPr/>
        </p:nvSpPr>
        <p:spPr>
          <a:xfrm>
            <a:off x="9115425" y="2206625"/>
            <a:ext cx="1055960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l"/>
            <a:r>
              <a:rPr lang="es-ES" sz="2400" dirty="0">
                <a:hlinkClick r:id="rId2"/>
              </a:rPr>
              <a:t>POSICIONAMIENTO</a:t>
            </a:r>
            <a:endParaRPr lang="es-ES" sz="2400" b="0" i="0" dirty="0">
              <a:solidFill>
                <a:srgbClr val="000000"/>
              </a:solidFill>
              <a:effectLst/>
              <a:latin typeface="Libre Franklin" pitchFamily="2" charset="0"/>
            </a:endParaRPr>
          </a:p>
        </p:txBody>
      </p:sp>
      <p:sp>
        <p:nvSpPr>
          <p:cNvPr id="18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EDA28EE9-5EE2-96A3-A04B-418BF36204E9}"/>
              </a:ext>
            </a:extLst>
          </p:cNvPr>
          <p:cNvSpPr txBox="1"/>
          <p:nvPr/>
        </p:nvSpPr>
        <p:spPr>
          <a:xfrm>
            <a:off x="6426000" y="2206625"/>
            <a:ext cx="2689424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Recursos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7FC914-8359-0689-5888-930657F9CAD5}"/>
              </a:ext>
            </a:extLst>
          </p:cNvPr>
          <p:cNvSpPr/>
          <p:nvPr/>
        </p:nvSpPr>
        <p:spPr>
          <a:xfrm>
            <a:off x="0" y="9211496"/>
            <a:ext cx="6189284" cy="2091504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030" name="Picture 6" descr="Comienza Horizonte Europa | Horizonte Europa">
            <a:extLst>
              <a:ext uri="{FF2B5EF4-FFF2-40B4-BE49-F238E27FC236}">
                <a16:creationId xmlns:a16="http://schemas.microsoft.com/office/drawing/2014/main" id="{B9E8CCD5-CE1A-822F-B9C5-1C24769E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0997"/>
            <a:ext cx="6189284" cy="468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60F71A1-9570-72C2-87B2-ED953059D250}"/>
              </a:ext>
            </a:extLst>
          </p:cNvPr>
          <p:cNvSpPr/>
          <p:nvPr/>
        </p:nvSpPr>
        <p:spPr>
          <a:xfrm>
            <a:off x="0" y="0"/>
            <a:ext cx="6189284" cy="3888000"/>
          </a:xfrm>
          <a:prstGeom prst="rect">
            <a:avLst/>
          </a:prstGeom>
          <a:solidFill>
            <a:srgbClr val="432C78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B9B85C24-DDAF-C43B-A7FD-BE3E32A4D169}"/>
              </a:ext>
            </a:extLst>
          </p:cNvPr>
          <p:cNvSpPr txBox="1"/>
          <p:nvPr/>
        </p:nvSpPr>
        <p:spPr>
          <a:xfrm>
            <a:off x="6379631" y="3430924"/>
            <a:ext cx="2689424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7616" marR="3046">
              <a:spcBef>
                <a:spcPts val="63"/>
              </a:spcBef>
            </a:pPr>
            <a:r>
              <a:rPr lang="es-ES" sz="2400" b="1" dirty="0">
                <a:solidFill>
                  <a:srgbClr val="723888"/>
                </a:solidFill>
                <a:latin typeface="Libre Franklin" pitchFamily="2" charset="77"/>
              </a:rPr>
              <a:t>Resultados clave</a:t>
            </a:r>
            <a:endParaRPr lang="es-ES" sz="2400" dirty="0">
              <a:solidFill>
                <a:srgbClr val="723888"/>
              </a:solidFill>
              <a:latin typeface="Libre Franklin" pitchFamily="2" charset="77"/>
            </a:endParaRPr>
          </a:p>
        </p:txBody>
      </p:sp>
      <p:sp>
        <p:nvSpPr>
          <p:cNvPr id="6" name="Somos el centro de innovación social y urbana de la ciudad de València. Una entidad pública que depende de la Delegación de Innovación y Gestión del Conocimiento del Ayuntamiento de València y que promueve la innovación urbana y social poniendo a las per">
            <a:extLst>
              <a:ext uri="{FF2B5EF4-FFF2-40B4-BE49-F238E27FC236}">
                <a16:creationId xmlns:a16="http://schemas.microsoft.com/office/drawing/2014/main" id="{0AECDAD2-1BA4-5959-7FD9-3510C010FC17}"/>
              </a:ext>
            </a:extLst>
          </p:cNvPr>
          <p:cNvSpPr txBox="1"/>
          <p:nvPr/>
        </p:nvSpPr>
        <p:spPr>
          <a:xfrm>
            <a:off x="9069056" y="3430924"/>
            <a:ext cx="10559602" cy="5447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Se han seleccionado 4 áreas estratégicas de posicionamiento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Se ha realizado el acompañamiento a 6 eventos, 3 generalistas y 3 sectoriales (energía, economía circular y clúster 5)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latin typeface="Libre Franklin" pitchFamily="2" charset="0"/>
              </a:rPr>
              <a:t>Se ha organizado la jornada “Retos de innovación urbana en Valencia para el programa Horizonte Europa en 2023 2024”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Se ha tratado de fortalecer las alianzas preexistentes y se han establecido nuevas (socios clave, representantes de la comisión, responsables políticos). Hasta 172 personas involucradas en 2022.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b="0" i="0" dirty="0">
                <a:solidFill>
                  <a:srgbClr val="000000"/>
                </a:solidFill>
                <a:effectLst/>
                <a:latin typeface="Libre Franklin" pitchFamily="2" charset="0"/>
              </a:rPr>
              <a:t>Se ha facilitado la participación en 4 proyectos.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latin typeface="Libre Franklin" pitchFamily="2" charset="0"/>
              </a:rPr>
              <a:t>Se ha realizado el asesoramiento para la modificación de la sección de la web centrada en los proyectos europeos.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latin typeface="Libre Franklin" pitchFamily="2" charset="0"/>
              </a:rPr>
              <a:t>Se han organizado los contactos realizados para ser incluidos en el CRM.</a:t>
            </a:r>
          </a:p>
        </p:txBody>
      </p:sp>
    </p:spTree>
    <p:extLst>
      <p:ext uri="{BB962C8B-B14F-4D97-AF65-F5344CB8AC3E}">
        <p14:creationId xmlns:p14="http://schemas.microsoft.com/office/powerpoint/2010/main" val="618749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2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snaves.com Tlf. 963 910 477…">
            <a:extLst>
              <a:ext uri="{FF2B5EF4-FFF2-40B4-BE49-F238E27FC236}">
                <a16:creationId xmlns:a16="http://schemas.microsoft.com/office/drawing/2014/main" id="{C5BEA180-64BD-F8AE-76B3-11E631788073}"/>
              </a:ext>
            </a:extLst>
          </p:cNvPr>
          <p:cNvSpPr txBox="1"/>
          <p:nvPr/>
        </p:nvSpPr>
        <p:spPr>
          <a:xfrm>
            <a:off x="1329265" y="5186767"/>
            <a:ext cx="6641242" cy="2154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 defTabSz="584200">
              <a:lnSpc>
                <a:spcPts val="4200"/>
              </a:lnSpc>
              <a:defRPr sz="3700">
                <a:solidFill>
                  <a:srgbClr val="DFA1BA"/>
                </a:solidFill>
                <a:latin typeface="Mier A Regular"/>
                <a:ea typeface="Mier A Regular"/>
                <a:cs typeface="Mier A Regular"/>
                <a:sym typeface="Mier A Regular"/>
              </a:defRPr>
            </a:pPr>
            <a:r>
              <a:rPr err="1">
                <a:solidFill>
                  <a:srgbClr val="8FCBC1"/>
                </a:solidFill>
              </a:rPr>
              <a:t>lasnaves.com</a:t>
            </a:r>
            <a:r>
              <a:rPr>
                <a:solidFill>
                  <a:srgbClr val="8FCBC1"/>
                </a:solidFill>
              </a:rPr>
              <a:t> </a:t>
            </a:r>
          </a:p>
          <a:p>
            <a:pPr defTabSz="584200">
              <a:lnSpc>
                <a:spcPts val="4200"/>
              </a:lnSpc>
              <a:defRPr sz="3700">
                <a:solidFill>
                  <a:srgbClr val="DFA1BA"/>
                </a:solidFill>
                <a:latin typeface="Mier A Regular"/>
                <a:ea typeface="Mier A Regular"/>
                <a:cs typeface="Mier A Regular"/>
                <a:sym typeface="Mier A Regular"/>
              </a:defRPr>
            </a:pPr>
            <a:r>
              <a:rPr>
                <a:solidFill>
                  <a:srgbClr val="8FCBC1"/>
                </a:solidFill>
              </a:rPr>
              <a:t>@</a:t>
            </a:r>
            <a:r>
              <a:rPr err="1">
                <a:solidFill>
                  <a:srgbClr val="8FCBC1"/>
                </a:solidFill>
              </a:rPr>
              <a:t>lasnavesInn</a:t>
            </a:r>
            <a:endParaRPr>
              <a:solidFill>
                <a:srgbClr val="8FCBC1"/>
              </a:solidFill>
            </a:endParaRPr>
          </a:p>
          <a:p>
            <a:pPr defTabSz="584200">
              <a:lnSpc>
                <a:spcPts val="4200"/>
              </a:lnSpc>
              <a:defRPr sz="3700">
                <a:solidFill>
                  <a:srgbClr val="DFA1BA"/>
                </a:solidFill>
                <a:latin typeface="Mier A Regular"/>
                <a:ea typeface="Mier A Regular"/>
                <a:cs typeface="Mier A Regular"/>
                <a:sym typeface="Mier A Regular"/>
              </a:defRPr>
            </a:pPr>
            <a:r>
              <a:rPr err="1">
                <a:solidFill>
                  <a:srgbClr val="8FCBC1"/>
                </a:solidFill>
              </a:rPr>
              <a:t>Tlf</a:t>
            </a:r>
            <a:r>
              <a:rPr>
                <a:solidFill>
                  <a:srgbClr val="8FCBC1"/>
                </a:solidFill>
              </a:rPr>
              <a:t>. 963 910 477</a:t>
            </a:r>
          </a:p>
          <a:p>
            <a:pPr defTabSz="584200">
              <a:lnSpc>
                <a:spcPts val="4200"/>
              </a:lnSpc>
              <a:defRPr sz="3700">
                <a:solidFill>
                  <a:srgbClr val="DFA1BA"/>
                </a:solidFill>
                <a:latin typeface="Mier A Regular"/>
                <a:ea typeface="Mier A Regular"/>
                <a:cs typeface="Mier A Regular"/>
                <a:sym typeface="Mier A Regular"/>
              </a:defRPr>
            </a:pPr>
            <a:r>
              <a:rPr>
                <a:solidFill>
                  <a:srgbClr val="8FCBC1"/>
                </a:solidFill>
              </a:rPr>
              <a:t>C/ Juan </a:t>
            </a:r>
            <a:r>
              <a:rPr err="1">
                <a:solidFill>
                  <a:srgbClr val="8FCBC1"/>
                </a:solidFill>
              </a:rPr>
              <a:t>Verdeguer</a:t>
            </a:r>
            <a:r>
              <a:rPr>
                <a:solidFill>
                  <a:srgbClr val="8FCBC1"/>
                </a:solidFill>
              </a:rPr>
              <a:t> 16</a:t>
            </a:r>
            <a:r>
              <a:rPr lang="es-ES">
                <a:solidFill>
                  <a:srgbClr val="8FCBC1"/>
                </a:solidFill>
              </a:rPr>
              <a:t>, </a:t>
            </a:r>
            <a:r>
              <a:rPr err="1">
                <a:solidFill>
                  <a:srgbClr val="8FCBC1"/>
                </a:solidFill>
              </a:rPr>
              <a:t>València</a:t>
            </a:r>
            <a:endParaRPr>
              <a:solidFill>
                <a:srgbClr val="8FCBC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30A238C-C219-2769-4DDC-F8B630707CCD}"/>
              </a:ext>
            </a:extLst>
          </p:cNvPr>
          <p:cNvSpPr txBox="1"/>
          <p:nvPr/>
        </p:nvSpPr>
        <p:spPr>
          <a:xfrm>
            <a:off x="1329265" y="2365829"/>
            <a:ext cx="12923764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_tradnl" sz="5400" b="1" u="none" strike="noStrike" cap="none" spc="0" normalizeH="0" baseline="0">
                <a:ln>
                  <a:noFill/>
                </a:ln>
                <a:solidFill>
                  <a:srgbClr val="8FCBC1"/>
                </a:solidFill>
                <a:effectLst/>
                <a:uFillTx/>
                <a:latin typeface="Mier A ExtraBold" panose="020B0501030000000006" pitchFamily="34" charset="0"/>
                <a:sym typeface="Calibri"/>
              </a:rPr>
              <a:t>Gracias por tu atención</a:t>
            </a:r>
          </a:p>
        </p:txBody>
      </p:sp>
      <p:pic>
        <p:nvPicPr>
          <p:cNvPr id="4" name="Imagen 3" descr="Texto, Logotipo&#10;&#10;Descripción generada automáticamente">
            <a:extLst>
              <a:ext uri="{FF2B5EF4-FFF2-40B4-BE49-F238E27FC236}">
                <a16:creationId xmlns:a16="http://schemas.microsoft.com/office/drawing/2014/main" id="{9C12103E-826C-7458-4027-BA5820207C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11"/>
          <a:stretch/>
        </p:blipFill>
        <p:spPr>
          <a:xfrm>
            <a:off x="14452600" y="10081126"/>
            <a:ext cx="5651500" cy="122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75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9D74CC94FE3A4798D567560562FF95" ma:contentTypeVersion="15" ma:contentTypeDescription="Create a new document." ma:contentTypeScope="" ma:versionID="09d8d369586df7135a68226fe842f9cc">
  <xsd:schema xmlns:xsd="http://www.w3.org/2001/XMLSchema" xmlns:xs="http://www.w3.org/2001/XMLSchema" xmlns:p="http://schemas.microsoft.com/office/2006/metadata/properties" xmlns:ns2="2ae56868-a281-4058-bc38-ff82cd2997b6" xmlns:ns3="e28aa460-a6e0-431b-83ec-763fb4a8f42d" targetNamespace="http://schemas.microsoft.com/office/2006/metadata/properties" ma:root="true" ma:fieldsID="2543024b4a4a2ad38d395b5a10ea3a1f" ns2:_="" ns3:_="">
    <xsd:import namespace="2ae56868-a281-4058-bc38-ff82cd2997b6"/>
    <xsd:import namespace="e28aa460-a6e0-431b-83ec-763fb4a8f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56868-a281-4058-bc38-ff82cd299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690d59a-9708-4bb4-9d94-ce5cd6e8de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aa460-a6e0-431b-83ec-763fb4a8f42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02b0fc-4f4b-4880-a6af-62d01e7d7e47}" ma:internalName="TaxCatchAll" ma:showField="CatchAllData" ma:web="e28aa460-a6e0-431b-83ec-763fb4a8f4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8aa460-a6e0-431b-83ec-763fb4a8f42d" xsi:nil="true"/>
    <lcf76f155ced4ddcb4097134ff3c332f xmlns="2ae56868-a281-4058-bc38-ff82cd2997b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64FA83-8FD0-442F-8C18-BE799189FF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8D348-4425-46DC-9F2E-842A6DFBFCA0}">
  <ds:schemaRefs>
    <ds:schemaRef ds:uri="2ae56868-a281-4058-bc38-ff82cd2997b6"/>
    <ds:schemaRef ds:uri="e28aa460-a6e0-431b-83ec-763fb4a8f4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AF4882C-5B7E-4493-A3A6-9B9E24848BB4}">
  <ds:schemaRefs>
    <ds:schemaRef ds:uri="2ae56868-a281-4058-bc38-ff82cd2997b6"/>
    <ds:schemaRef ds:uri="e28aa460-a6e0-431b-83ec-763fb4a8f4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614</Words>
  <Application>Microsoft Office PowerPoint</Application>
  <PresentationFormat>Personalizado</PresentationFormat>
  <Paragraphs>54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Libre Franklin</vt:lpstr>
      <vt:lpstr>Mier A ExtraBold</vt:lpstr>
      <vt:lpstr>Mier A Regular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Marta Chillaron</dc:creator>
  <cp:lastModifiedBy>Gema Roig</cp:lastModifiedBy>
  <cp:revision>49</cp:revision>
  <cp:lastPrinted>2021-07-30T11:19:37Z</cp:lastPrinted>
  <dcterms:created xsi:type="dcterms:W3CDTF">2021-02-01T11:03:54Z</dcterms:created>
  <dcterms:modified xsi:type="dcterms:W3CDTF">2023-02-08T18:50:36Z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0x010100869D74CC94FE3A4798D567560562FF95</vt:lpwstr>
  </property>
  <property fmtid="{D5CDD505-2E9C-101B-9397-08002B2CF9AE}" pid="3" name="MediaServiceImageTags">
    <vt:lpwstr/>
  </property>
</Properties>
</file>