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893C58-A51F-4C00-94D6-84C1D94CF96C}" v="6" dt="2024-06-17T12:35:43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2784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Lopez" userId="5346b4ae-1903-45e2-9616-41093ed26a41" providerId="ADAL" clId="{35893C58-A51F-4C00-94D6-84C1D94CF96C}"/>
    <pc:docChg chg="modSld">
      <pc:chgData name="Laura Lopez" userId="5346b4ae-1903-45e2-9616-41093ed26a41" providerId="ADAL" clId="{35893C58-A51F-4C00-94D6-84C1D94CF96C}" dt="2024-06-17T12:35:43.197" v="64" actId="478"/>
      <pc:docMkLst>
        <pc:docMk/>
      </pc:docMkLst>
      <pc:sldChg chg="addSp delSp modSp mod">
        <pc:chgData name="Laura Lopez" userId="5346b4ae-1903-45e2-9616-41093ed26a41" providerId="ADAL" clId="{35893C58-A51F-4C00-94D6-84C1D94CF96C}" dt="2024-06-17T12:35:43.197" v="64" actId="478"/>
        <pc:sldMkLst>
          <pc:docMk/>
          <pc:sldMk cId="893460845" sldId="256"/>
        </pc:sldMkLst>
        <pc:spChg chg="mod">
          <ac:chgData name="Laura Lopez" userId="5346b4ae-1903-45e2-9616-41093ed26a41" providerId="ADAL" clId="{35893C58-A51F-4C00-94D6-84C1D94CF96C}" dt="2024-06-17T12:12:56.850" v="61" actId="2"/>
          <ac:spMkLst>
            <pc:docMk/>
            <pc:sldMk cId="893460845" sldId="256"/>
            <ac:spMk id="8" creationId="{051DECDF-9459-8784-7EF2-01C29E37AD4F}"/>
          </ac:spMkLst>
        </pc:spChg>
        <pc:spChg chg="mod">
          <ac:chgData name="Laura Lopez" userId="5346b4ae-1903-45e2-9616-41093ed26a41" providerId="ADAL" clId="{35893C58-A51F-4C00-94D6-84C1D94CF96C}" dt="2024-06-17T12:08:19.336" v="3" actId="12789"/>
          <ac:spMkLst>
            <pc:docMk/>
            <pc:sldMk cId="893460845" sldId="256"/>
            <ac:spMk id="10" creationId="{C756104F-AE86-2968-7E17-7E623444DA55}"/>
          </ac:spMkLst>
        </pc:spChg>
        <pc:spChg chg="add mod">
          <ac:chgData name="Laura Lopez" userId="5346b4ae-1903-45e2-9616-41093ed26a41" providerId="ADAL" clId="{35893C58-A51F-4C00-94D6-84C1D94CF96C}" dt="2024-06-17T12:11:46.875" v="36" actId="1076"/>
          <ac:spMkLst>
            <pc:docMk/>
            <pc:sldMk cId="893460845" sldId="256"/>
            <ac:spMk id="12" creationId="{5E98CDB0-1BB1-2FEA-ED1E-EA818A5EED26}"/>
          </ac:spMkLst>
        </pc:spChg>
        <pc:spChg chg="add mod">
          <ac:chgData name="Laura Lopez" userId="5346b4ae-1903-45e2-9616-41093ed26a41" providerId="ADAL" clId="{35893C58-A51F-4C00-94D6-84C1D94CF96C}" dt="2024-06-17T12:12:36.232" v="60" actId="2085"/>
          <ac:spMkLst>
            <pc:docMk/>
            <pc:sldMk cId="893460845" sldId="256"/>
            <ac:spMk id="13" creationId="{2A740529-8B70-DDE1-CCA0-BC0EBD765E44}"/>
          </ac:spMkLst>
        </pc:spChg>
        <pc:picChg chg="del">
          <ac:chgData name="Laura Lopez" userId="5346b4ae-1903-45e2-9616-41093ed26a41" providerId="ADAL" clId="{35893C58-A51F-4C00-94D6-84C1D94CF96C}" dt="2024-06-17T12:12:11.480" v="40" actId="478"/>
          <ac:picMkLst>
            <pc:docMk/>
            <pc:sldMk cId="893460845" sldId="256"/>
            <ac:picMk id="1026" creationId="{F3FCB8BB-EC8C-B00D-92E4-A188268A6B42}"/>
          </ac:picMkLst>
        </pc:picChg>
        <pc:picChg chg="add del mod">
          <ac:chgData name="Laura Lopez" userId="5346b4ae-1903-45e2-9616-41093ed26a41" providerId="ADAL" clId="{35893C58-A51F-4C00-94D6-84C1D94CF96C}" dt="2024-06-17T12:35:43.197" v="64" actId="478"/>
          <ac:picMkLst>
            <pc:docMk/>
            <pc:sldMk cId="893460845" sldId="256"/>
            <ac:picMk id="1028" creationId="{B757AD57-7954-09D7-EA5E-2CB403C9B1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830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946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929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656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948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848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51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17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136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968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483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8C67A7-E85C-47DF-B3D3-D67EAE4A6567}" type="datetimeFigureOut">
              <a:rPr lang="es-ES" smtClean="0"/>
              <a:t>17/06/2024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EE6D8A-58EB-4A6A-BE24-57D45753969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59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45FC0185-6A07-AB98-322F-45AB3036EABA}"/>
              </a:ext>
            </a:extLst>
          </p:cNvPr>
          <p:cNvGrpSpPr/>
          <p:nvPr/>
        </p:nvGrpSpPr>
        <p:grpSpPr>
          <a:xfrm>
            <a:off x="-589870" y="-1048658"/>
            <a:ext cx="8037740" cy="14289316"/>
            <a:chOff x="-526596" y="-1161143"/>
            <a:chExt cx="8037740" cy="14289316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6F9AA06C-EADC-8B86-2F7A-42E9A5FCF0FC}"/>
                </a:ext>
              </a:extLst>
            </p:cNvPr>
            <p:cNvSpPr/>
            <p:nvPr/>
          </p:nvSpPr>
          <p:spPr>
            <a:xfrm rot="16200000">
              <a:off x="-3652384" y="1964645"/>
              <a:ext cx="14289316" cy="8037740"/>
            </a:xfrm>
            <a:prstGeom prst="rect">
              <a:avLst/>
            </a:prstGeom>
            <a:gradFill flip="none" rotWithShape="1">
              <a:gsLst>
                <a:gs pos="0">
                  <a:srgbClr val="0523FF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chemeClr val="lt1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algn="ctr"/>
              <a:endParaRPr lang="es-ES" sz="2967" dirty="0"/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C756104F-AE86-2968-7E17-7E623444DA55}"/>
                </a:ext>
              </a:extLst>
            </p:cNvPr>
            <p:cNvSpPr/>
            <p:nvPr/>
          </p:nvSpPr>
          <p:spPr>
            <a:xfrm>
              <a:off x="428061" y="630465"/>
              <a:ext cx="6128426" cy="107061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pic>
        <p:nvPicPr>
          <p:cNvPr id="5" name="Imagen 4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DA237BF1-8C08-2900-3D95-82A459E66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367" y="8452078"/>
            <a:ext cx="3779266" cy="117960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51DECDF-9459-8784-7EF2-01C29E37AD4F}"/>
              </a:ext>
            </a:extLst>
          </p:cNvPr>
          <p:cNvSpPr txBox="1"/>
          <p:nvPr/>
        </p:nvSpPr>
        <p:spPr>
          <a:xfrm>
            <a:off x="729574" y="2481350"/>
            <a:ext cx="5389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524FF"/>
                </a:solidFill>
                <a:latin typeface="Space Grotesk" panose="00000500000000000000" pitchFamily="50" charset="0"/>
              </a:rPr>
              <a:t>NOMBRE APELLIDO APELLIDO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E98CDB0-1BB1-2FEA-ED1E-EA818A5EED26}"/>
              </a:ext>
            </a:extLst>
          </p:cNvPr>
          <p:cNvSpPr txBox="1"/>
          <p:nvPr/>
        </p:nvSpPr>
        <p:spPr>
          <a:xfrm>
            <a:off x="2133924" y="3387977"/>
            <a:ext cx="2580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0524FF"/>
                </a:solidFill>
                <a:latin typeface="Space Grotesk" panose="00000500000000000000" pitchFamily="50" charset="0"/>
              </a:rPr>
              <a:t>contacto</a:t>
            </a:r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A740529-8B70-DDE1-CCA0-BC0EBD765E44}"/>
              </a:ext>
            </a:extLst>
          </p:cNvPr>
          <p:cNvSpPr/>
          <p:nvPr/>
        </p:nvSpPr>
        <p:spPr>
          <a:xfrm>
            <a:off x="2065398" y="4164930"/>
            <a:ext cx="2717476" cy="27679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COLOCA AQUÍ TU QR</a:t>
            </a:r>
          </a:p>
        </p:txBody>
      </p:sp>
    </p:spTree>
    <p:extLst>
      <p:ext uri="{BB962C8B-B14F-4D97-AF65-F5344CB8AC3E}">
        <p14:creationId xmlns:p14="http://schemas.microsoft.com/office/powerpoint/2010/main" val="893460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8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Space Grotesk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Lopez</dc:creator>
  <cp:lastModifiedBy>Laura Lopez</cp:lastModifiedBy>
  <cp:revision>1</cp:revision>
  <dcterms:created xsi:type="dcterms:W3CDTF">2024-06-17T12:00:22Z</dcterms:created>
  <dcterms:modified xsi:type="dcterms:W3CDTF">2024-06-17T12:35:45Z</dcterms:modified>
</cp:coreProperties>
</file>